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5"/>
  </p:handoutMasterIdLst>
  <p:sldIdLst>
    <p:sldId id="258" r:id="rId3"/>
    <p:sldId id="260" r:id="rId4"/>
  </p:sldIdLst>
  <p:sldSz cx="18288000" cy="10287000"/>
  <p:notesSz cx="6858000" cy="9144000"/>
  <p:embeddedFontLst>
    <p:embeddedFont>
      <p:font typeface="Calibri" panose="020F050202020403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>
        <p:scale>
          <a:sx n="48" d="100"/>
          <a:sy n="48" d="100"/>
        </p:scale>
        <p:origin x="-5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8303875" cy="10287000"/>
            <a:chOff x="0" y="0"/>
            <a:chExt cx="18303875" cy="10287000"/>
          </a:xfrm>
        </p:grpSpPr>
        <p:sp>
          <p:nvSpPr>
            <p:cNvPr id="8" name="Freeform 2"/>
            <p:cNvSpPr/>
            <p:nvPr/>
          </p:nvSpPr>
          <p:spPr>
            <a:xfrm>
              <a:off x="0" y="0"/>
              <a:ext cx="18303875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8000"/>
              </a:blip>
              <a:stretch>
                <a:fillRect/>
              </a:stretch>
            </a:blipFill>
          </p:spPr>
        </p:sp>
        <p:sp>
          <p:nvSpPr>
            <p:cNvPr id="9" name="Freeform 4"/>
            <p:cNvSpPr/>
            <p:nvPr/>
          </p:nvSpPr>
          <p:spPr>
            <a:xfrm>
              <a:off x="152400" y="114300"/>
              <a:ext cx="1194435" cy="1183640"/>
            </a:xfrm>
            <a:custGeom>
              <a:avLst/>
              <a:gdLst/>
              <a:ahLst/>
              <a:cxnLst/>
              <a:rect l="l" t="t" r="r" b="b"/>
              <a:pathLst>
                <a:path w="1795883" h="1795883">
                  <a:moveTo>
                    <a:pt x="0" y="0"/>
                  </a:moveTo>
                  <a:lnTo>
                    <a:pt x="1795882" y="0"/>
                  </a:lnTo>
                  <a:lnTo>
                    <a:pt x="1795882" y="1795883"/>
                  </a:lnTo>
                  <a:lnTo>
                    <a:pt x="0" y="1795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10" name="Freeform 5"/>
            <p:cNvSpPr/>
            <p:nvPr/>
          </p:nvSpPr>
          <p:spPr>
            <a:xfrm>
              <a:off x="8001000" y="114300"/>
              <a:ext cx="2224405" cy="932815"/>
            </a:xfrm>
            <a:custGeom>
              <a:avLst/>
              <a:gdLst/>
              <a:ahLst/>
              <a:cxnLst/>
              <a:rect l="l" t="t" r="r" b="b"/>
              <a:pathLst>
                <a:path w="3158794" h="1599517">
                  <a:moveTo>
                    <a:pt x="0" y="0"/>
                  </a:moveTo>
                  <a:lnTo>
                    <a:pt x="3158794" y="0"/>
                  </a:lnTo>
                  <a:lnTo>
                    <a:pt x="3158794" y="1599517"/>
                  </a:lnTo>
                  <a:lnTo>
                    <a:pt x="0" y="1599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273"/>
              </a:stretch>
            </a:blipFill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17230725" y="114300"/>
              <a:ext cx="904875" cy="1052830"/>
            </a:xfrm>
            <a:custGeom>
              <a:avLst/>
              <a:gdLst/>
              <a:ahLst/>
              <a:cxnLst/>
              <a:rect l="l" t="t" r="r" b="b"/>
              <a:pathLst>
                <a:path w="1445955" h="1946841">
                  <a:moveTo>
                    <a:pt x="0" y="0"/>
                  </a:moveTo>
                  <a:lnTo>
                    <a:pt x="1445955" y="0"/>
                  </a:lnTo>
                  <a:lnTo>
                    <a:pt x="1445955" y="1946841"/>
                  </a:lnTo>
                  <a:lnTo>
                    <a:pt x="0" y="194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5291455" y="2254885"/>
            <a:ext cx="7644130" cy="10426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IN" altLang="en-US" sz="54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Technical Paper Name</a:t>
            </a:r>
            <a:endParaRPr lang="en-IN" altLang="en-US" sz="54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696710" y="5124450"/>
            <a:ext cx="4886960" cy="1004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IN" sz="54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IN" altLang="en-US" sz="54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Author Name</a:t>
            </a:r>
            <a:endParaRPr lang="en-US" sz="4400" b="1"/>
          </a:p>
          <a:p>
            <a:endParaRPr lang="en-US" sz="4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Presentation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WPS_1706767164</cp:lastModifiedBy>
  <cp:revision>23</cp:revision>
  <dcterms:created xsi:type="dcterms:W3CDTF">2006-08-16T00:00:00Z</dcterms:created>
  <dcterms:modified xsi:type="dcterms:W3CDTF">2026-05-21T04:46:56Z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33DC32CCB092400F9F5B51AA7D5D429E_13</vt:lpwstr>
  </property>
  <property fmtid="{D5CDD505-2E9C-101B-9397-08002B2CF9AE}" pid="3" name="KSOProductBuildVer">
    <vt:lpwstr>1033-12.1.0.26372</vt:lpwstr>
  </property>
</Properties>
</file>