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122" r:id="rId3"/>
    <p:sldId id="2124" r:id="rId4"/>
    <p:sldId id="212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02A1D62-BC70-4D9E-81DB-2650CB62655A}">
          <p14:sldIdLst/>
        </p14:section>
        <p14:section name="Default Section" id="{9346CEC6-6732-43E3-BF0F-DDD6DC64DD79}">
          <p14:sldIdLst>
            <p14:sldId id="2122"/>
            <p14:sldId id="2124"/>
            <p14:sldId id="2123"/>
          </p14:sldIdLst>
        </p14:section>
        <p14:section name="Summary Section" id="{E726EA37-19A9-4152-A037-B41D22E01B16}">
          <p14:sldIdLst/>
        </p14:section>
        <p14:section name="Section 1" id="{59A0E869-BDBD-4C42-B22A-C7B1D46C17E3}">
          <p14:sldIdLst/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dya Gaikar" initials="VG" lastIdx="1" clrIdx="0"/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465"/>
    <a:srgbClr val="D0DA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4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commentAuthors" Target="commentAuthor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0A34-BEA3-4580-BE44-BCFA57164962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A58C-7A94-4A2C-8935-54AC35E030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0A34-BEA3-4580-BE44-BCFA57164962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A58C-7A94-4A2C-8935-54AC35E030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0A34-BEA3-4580-BE44-BCFA57164962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A58C-7A94-4A2C-8935-54AC35E030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95" b="0" i="0">
                <a:solidFill>
                  <a:schemeClr val="tx1"/>
                </a:solidFill>
                <a:latin typeface="Constantia" panose="02030602050306030303"/>
                <a:cs typeface="Constantia" panose="02030602050306030303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1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0A34-BEA3-4580-BE44-BCFA57164962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A58C-7A94-4A2C-8935-54AC35E03009}" type="slidenum">
              <a:rPr lang="en-IN" smtClean="0"/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0A34-BEA3-4580-BE44-BCFA57164962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A58C-7A94-4A2C-8935-54AC35E03009}" type="slidenum">
              <a:rPr lang="en-IN" smtClean="0"/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0A34-BEA3-4580-BE44-BCFA57164962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A58C-7A94-4A2C-8935-54AC35E03009}" type="slidenum">
              <a:rPr lang="en-IN" smtClean="0"/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0A34-BEA3-4580-BE44-BCFA57164962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A58C-7A94-4A2C-8935-54AC35E03009}" type="slidenum">
              <a:rPr lang="en-IN" smtClean="0"/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0A34-BEA3-4580-BE44-BCFA57164962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A58C-7A94-4A2C-8935-54AC35E03009}" type="slidenum">
              <a:rPr lang="en-IN" smtClean="0"/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0A34-BEA3-4580-BE44-BCFA57164962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A58C-7A94-4A2C-8935-54AC35E03009}" type="slidenum">
              <a:rPr lang="en-IN" smtClean="0"/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0A34-BEA3-4580-BE44-BCFA57164962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A58C-7A94-4A2C-8935-54AC35E03009}" type="slidenum">
              <a:rPr lang="en-IN" smtClean="0"/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0A34-BEA3-4580-BE44-BCFA57164962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A58C-7A94-4A2C-8935-54AC35E030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0A34-BEA3-4580-BE44-BCFA57164962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A58C-7A94-4A2C-8935-54AC35E03009}" type="slidenum">
              <a:rPr lang="en-IN" smtClean="0"/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0A34-BEA3-4580-BE44-BCFA57164962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A58C-7A94-4A2C-8935-54AC35E03009}" type="slidenum">
              <a:rPr lang="en-IN" smtClean="0"/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Top Right"/>
          <p:cNvGrpSpPr/>
          <p:nvPr userDrawn="1"/>
        </p:nvGrpSpPr>
        <p:grpSpPr>
          <a:xfrm rot="10800000">
            <a:off x="1975339" y="2702248"/>
            <a:ext cx="2062373" cy="4155752"/>
            <a:chOff x="10849" y="15178"/>
            <a:chExt cx="2198951" cy="3331254"/>
          </a:xfrm>
        </p:grpSpPr>
        <p:sp>
          <p:nvSpPr>
            <p:cNvPr id="12" name="Freeform: Shape 10"/>
            <p:cNvSpPr/>
            <p:nvPr/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13" name="Freeform: Shape 11"/>
            <p:cNvSpPr/>
            <p:nvPr/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14" name="Freeform: Shape 12"/>
            <p:cNvSpPr/>
            <p:nvPr/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15" name="Freeform: Shape 13"/>
            <p:cNvSpPr/>
            <p:nvPr/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16" name="Freeform: Shape 14"/>
            <p:cNvSpPr/>
            <p:nvPr/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17" name="Freeform: Shape 15"/>
            <p:cNvSpPr/>
            <p:nvPr/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18" name="Freeform: Shape 16"/>
            <p:cNvSpPr/>
            <p:nvPr/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1248" y="381000"/>
            <a:ext cx="2552700" cy="1325563"/>
          </a:xfrm>
        </p:spPr>
        <p:txBody>
          <a:bodyPr>
            <a:noAutofit/>
          </a:bodyPr>
          <a:lstStyle>
            <a:lvl1pPr>
              <a:defRPr sz="3000" baseline="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41248" y="1789113"/>
            <a:ext cx="2552700" cy="2696918"/>
          </a:xfrm>
        </p:spPr>
        <p:txBody>
          <a:bodyPr>
            <a:normAutofit/>
          </a:bodyPr>
          <a:lstStyle>
            <a:lvl1pPr marL="0" indent="0">
              <a:lnSpc>
                <a:spcPts val="2200"/>
              </a:lnSpc>
              <a:buFont typeface="Arial" panose="020B0604020202020204" pitchFamily="34" charset="0"/>
              <a:buNone/>
              <a:defRPr sz="1600"/>
            </a:lvl1pPr>
            <a:lvl2pPr marL="457200" indent="0">
              <a:lnSpc>
                <a:spcPts val="2200"/>
              </a:lnSpc>
              <a:buFont typeface="Arial" panose="020B0604020202020204" pitchFamily="34" charset="0"/>
              <a:buNone/>
              <a:defRPr sz="1600"/>
            </a:lvl2pPr>
            <a:lvl3pPr marL="914400" indent="0">
              <a:lnSpc>
                <a:spcPts val="2200"/>
              </a:lnSpc>
              <a:buFont typeface="Arial" panose="020B0604020202020204" pitchFamily="34" charset="0"/>
              <a:buNone/>
              <a:defRPr sz="1600"/>
            </a:lvl3pPr>
            <a:lvl4pPr marL="1371600" indent="0">
              <a:lnSpc>
                <a:spcPts val="2200"/>
              </a:lnSpc>
              <a:buFont typeface="Arial" panose="020B0604020202020204" pitchFamily="34" charset="0"/>
              <a:buNone/>
              <a:defRPr sz="1600"/>
            </a:lvl4pPr>
            <a:lvl5pPr marL="1828800" indent="0">
              <a:lnSpc>
                <a:spcPts val="2200"/>
              </a:lnSpc>
              <a:buFont typeface="Arial" panose="020B0604020202020204" pitchFamily="34" charset="0"/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20XX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4035552" y="0"/>
            <a:ext cx="8156448" cy="6858000"/>
          </a:xfrm>
          <a:solidFill>
            <a:schemeClr val="accent5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  <a:endParaRPr lang="en-US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94A09A9-5501-47C1-A89A-A340965A2BE2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1248" y="381000"/>
            <a:ext cx="4572000" cy="1325563"/>
          </a:xfrm>
        </p:spPr>
        <p:txBody>
          <a:bodyPr>
            <a:normAutofit/>
          </a:bodyPr>
          <a:lstStyle>
            <a:lvl1pPr>
              <a:defRPr sz="3000" baseline="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41248" y="1789112"/>
            <a:ext cx="4572000" cy="4166519"/>
          </a:xfrm>
        </p:spPr>
        <p:txBody>
          <a:bodyPr>
            <a:normAutofit/>
          </a:bodyPr>
          <a:lstStyle>
            <a:lvl1pPr marL="0" indent="0">
              <a:lnSpc>
                <a:spcPts val="2200"/>
              </a:lnSpc>
              <a:buNone/>
              <a:defRPr sz="1600"/>
            </a:lvl1pPr>
            <a:lvl2pPr marL="457200" indent="0">
              <a:lnSpc>
                <a:spcPts val="2200"/>
              </a:lnSpc>
              <a:buNone/>
              <a:defRPr sz="1600"/>
            </a:lvl2pPr>
            <a:lvl3pPr marL="914400" indent="0">
              <a:lnSpc>
                <a:spcPts val="2200"/>
              </a:lnSpc>
              <a:buNone/>
              <a:defRPr sz="1600"/>
            </a:lvl3pPr>
            <a:lvl4pPr marL="1371600" indent="0">
              <a:lnSpc>
                <a:spcPts val="2200"/>
              </a:lnSpc>
              <a:buNone/>
              <a:defRPr sz="1600"/>
            </a:lvl4pPr>
            <a:lvl5pPr marL="1828800" indent="0">
              <a:lnSpc>
                <a:spcPts val="22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2" name="Top Right"/>
          <p:cNvGrpSpPr/>
          <p:nvPr userDrawn="1"/>
        </p:nvGrpSpPr>
        <p:grpSpPr>
          <a:xfrm rot="16200000" flipV="1">
            <a:off x="5023757" y="3748937"/>
            <a:ext cx="2062373" cy="4155752"/>
            <a:chOff x="10849" y="15178"/>
            <a:chExt cx="2198951" cy="3331254"/>
          </a:xfrm>
        </p:grpSpPr>
        <p:sp>
          <p:nvSpPr>
            <p:cNvPr id="17" name="Freeform: Shape 10"/>
            <p:cNvSpPr/>
            <p:nvPr/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18" name="Freeform: Shape 11"/>
            <p:cNvSpPr/>
            <p:nvPr/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19" name="Freeform: Shape 12"/>
            <p:cNvSpPr/>
            <p:nvPr/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20" name="Freeform: Shape 13"/>
            <p:cNvSpPr/>
            <p:nvPr/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21" name="Freeform: Shape 14"/>
            <p:cNvSpPr/>
            <p:nvPr/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22" name="Freeform: Shape 15"/>
            <p:cNvSpPr/>
            <p:nvPr/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23" name="Freeform: Shape 16"/>
            <p:cNvSpPr/>
            <p:nvPr/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</p:grpSp>
      <p:sp>
        <p:nvSpPr>
          <p:cNvPr id="14" name="Date Placeholder 6"/>
          <p:cNvSpPr>
            <a:spLocks noGrp="1"/>
          </p:cNvSpPr>
          <p:nvPr>
            <p:ph type="dt" sz="half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20XX</a:t>
            </a:r>
            <a:endParaRPr lang="en-US" dirty="0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8132064" y="0"/>
            <a:ext cx="4059936" cy="6858000"/>
          </a:xfrm>
          <a:solidFill>
            <a:schemeClr val="accent5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095471" y="1412748"/>
            <a:ext cx="4041648" cy="4032504"/>
          </a:xfrm>
          <a:solidFill>
            <a:schemeClr val="accent5"/>
          </a:solidFill>
          <a:ln w="101600">
            <a:solidFill>
              <a:schemeClr val="bg1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Footer Placeholder 7"/>
          <p:cNvSpPr>
            <a:spLocks noGrp="1"/>
          </p:cNvSpPr>
          <p:nvPr>
            <p:ph type="ftr" sz="quarter" idx="1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  <a:endParaRPr lang="en-US" dirty="0"/>
          </a:p>
        </p:txBody>
      </p:sp>
      <p:sp>
        <p:nvSpPr>
          <p:cNvPr id="16" name="Slide Number Placeholder 8"/>
          <p:cNvSpPr>
            <a:spLocks noGrp="1"/>
          </p:cNvSpPr>
          <p:nvPr>
            <p:ph type="sldNum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94A09A9-5501-47C1-A89A-A340965A2BE2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Graph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381000"/>
            <a:ext cx="10972800" cy="1325563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</a:fld>
            <a:endParaRPr lang="en-US" dirty="0"/>
          </a:p>
        </p:txBody>
      </p:sp>
      <p:grpSp>
        <p:nvGrpSpPr>
          <p:cNvPr id="6" name="Bottom Right"/>
          <p:cNvGrpSpPr/>
          <p:nvPr userDrawn="1"/>
        </p:nvGrpSpPr>
        <p:grpSpPr>
          <a:xfrm>
            <a:off x="7993448" y="3278144"/>
            <a:ext cx="4211600" cy="3581399"/>
            <a:chOff x="7980400" y="3276601"/>
            <a:chExt cx="4211600" cy="3581399"/>
          </a:xfrm>
        </p:grpSpPr>
        <p:grpSp>
          <p:nvGrpSpPr>
            <p:cNvPr id="7" name="Graphic 157"/>
            <p:cNvGrpSpPr/>
            <p:nvPr/>
          </p:nvGrpSpPr>
          <p:grpSpPr>
            <a:xfrm>
              <a:off x="8662740" y="3276601"/>
              <a:ext cx="3529260" cy="3581397"/>
              <a:chOff x="4114800" y="1423987"/>
              <a:chExt cx="3961542" cy="4007547"/>
            </a:xfrm>
            <a:noFill/>
          </p:grpSpPr>
          <p:sp>
            <p:nvSpPr>
              <p:cNvPr id="9" name="Freeform: Shape 24"/>
              <p:cNvSpPr/>
              <p:nvPr/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rtl="0"/>
                <a:endParaRPr lang="en-GB" noProof="0" dirty="0"/>
              </a:p>
            </p:txBody>
          </p:sp>
          <p:sp>
            <p:nvSpPr>
              <p:cNvPr id="10" name="Freeform: Shape 25"/>
              <p:cNvSpPr/>
              <p:nvPr/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rtl="0"/>
                <a:endParaRPr lang="en-GB" noProof="0" dirty="0"/>
              </a:p>
            </p:txBody>
          </p:sp>
          <p:sp>
            <p:nvSpPr>
              <p:cNvPr id="11" name="Freeform: Shape 26"/>
              <p:cNvSpPr/>
              <p:nvPr/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rtl="0"/>
                <a:endParaRPr lang="en-GB" noProof="0" dirty="0"/>
              </a:p>
            </p:txBody>
          </p:sp>
          <p:sp>
            <p:nvSpPr>
              <p:cNvPr id="12" name="Freeform: Shape 30"/>
              <p:cNvSpPr/>
              <p:nvPr/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rtl="0"/>
                <a:endParaRPr lang="en-GB" noProof="0" dirty="0"/>
              </a:p>
            </p:txBody>
          </p:sp>
          <p:sp>
            <p:nvSpPr>
              <p:cNvPr id="13" name="Freeform: Shape 31"/>
              <p:cNvSpPr/>
              <p:nvPr/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rtl="0"/>
                <a:endParaRPr lang="en-GB" noProof="0" dirty="0"/>
              </a:p>
            </p:txBody>
          </p:sp>
          <p:sp>
            <p:nvSpPr>
              <p:cNvPr id="14" name="Freeform: Shape 32"/>
              <p:cNvSpPr/>
              <p:nvPr/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rtl="0"/>
                <a:endParaRPr lang="en-GB" noProof="0" dirty="0"/>
              </a:p>
            </p:txBody>
          </p:sp>
          <p:sp>
            <p:nvSpPr>
              <p:cNvPr id="15" name="Freeform: Shape 36"/>
              <p:cNvSpPr/>
              <p:nvPr/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rtl="0"/>
                <a:endParaRPr lang="en-GB" noProof="0" dirty="0"/>
              </a:p>
            </p:txBody>
          </p:sp>
        </p:grpSp>
        <p:sp>
          <p:nvSpPr>
            <p:cNvPr id="8" name="Freeform: Shape 23"/>
            <p:cNvSpPr/>
            <p:nvPr/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endParaRPr lang="en-GB" noProof="0" dirty="0"/>
            </a:p>
          </p:txBody>
        </p:sp>
      </p:grp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>
          <a:xfrm>
            <a:off x="828964" y="1829525"/>
            <a:ext cx="10505786" cy="4337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4848" y="1719072"/>
            <a:ext cx="4709160" cy="2926080"/>
          </a:xfrm>
        </p:spPr>
        <p:txBody>
          <a:bodyPr anchor="b" anchorCtr="0">
            <a:normAutofit/>
          </a:bodyPr>
          <a:lstStyle>
            <a:lvl1pPr>
              <a:lnSpc>
                <a:spcPts val="4000"/>
              </a:lnSpc>
              <a:defRPr sz="2800" spc="20" baseline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9048" cy="6858000"/>
          </a:xfrm>
          <a:solidFill>
            <a:schemeClr val="accent5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784848" y="4864608"/>
            <a:ext cx="4709160" cy="365760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None/>
              <a:defRPr sz="16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57200" indent="0">
              <a:lnSpc>
                <a:spcPts val="2000"/>
              </a:lnSpc>
              <a:buNone/>
              <a:defRPr sz="1800">
                <a:solidFill>
                  <a:schemeClr val="bg1">
                    <a:lumMod val="50000"/>
                  </a:schemeClr>
                </a:solidFill>
                <a:latin typeface="+mj-lt"/>
              </a:defRPr>
            </a:lvl2pPr>
            <a:lvl3pPr marL="914400" indent="0">
              <a:lnSpc>
                <a:spcPts val="2000"/>
              </a:lnSpc>
              <a:buNone/>
              <a:defRPr sz="1800">
                <a:solidFill>
                  <a:schemeClr val="bg1">
                    <a:lumMod val="50000"/>
                  </a:schemeClr>
                </a:solidFill>
                <a:latin typeface="+mj-lt"/>
              </a:defRPr>
            </a:lvl3pPr>
            <a:lvl4pPr marL="1371600" indent="0">
              <a:lnSpc>
                <a:spcPts val="2000"/>
              </a:lnSpc>
              <a:buNone/>
              <a:defRPr sz="1800">
                <a:solidFill>
                  <a:schemeClr val="bg1">
                    <a:lumMod val="50000"/>
                  </a:schemeClr>
                </a:solidFill>
                <a:latin typeface="+mj-lt"/>
              </a:defRPr>
            </a:lvl4pPr>
            <a:lvl5pPr marL="1828800" indent="0">
              <a:lnSpc>
                <a:spcPts val="2000"/>
              </a:lnSpc>
              <a:buNone/>
              <a:defRPr sz="1800">
                <a:solidFill>
                  <a:schemeClr val="bg1">
                    <a:lumMod val="50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Date Placeholder 6"/>
          <p:cNvSpPr>
            <a:spLocks noGrp="1"/>
          </p:cNvSpPr>
          <p:nvPr>
            <p:ph type="dt" sz="half" idx="16"/>
          </p:nvPr>
        </p:nvSpPr>
        <p:spPr>
          <a:xfrm>
            <a:off x="841248" y="6356350"/>
            <a:ext cx="182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  <a:endParaRPr lang="en-US" dirty="0"/>
          </a:p>
        </p:txBody>
      </p:sp>
      <p:sp>
        <p:nvSpPr>
          <p:cNvPr id="20" name="Footer Placeholder 7"/>
          <p:cNvSpPr>
            <a:spLocks noGrp="1"/>
          </p:cNvSpPr>
          <p:nvPr>
            <p:ph type="ftr" sz="quarter" idx="14"/>
          </p:nvPr>
        </p:nvSpPr>
        <p:spPr>
          <a:xfrm>
            <a:off x="6345609" y="6356350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Presentation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537031" y="6356350"/>
            <a:ext cx="1828800" cy="365125"/>
          </a:xfrm>
        </p:spPr>
        <p:txBody>
          <a:bodyPr/>
          <a:lstStyle/>
          <a:p>
            <a:fld id="{294A09A9-5501-47C1-A89A-A340965A2BE2}" type="slidenum">
              <a:rPr lang="en-US" smtClean="0"/>
            </a:fld>
            <a:endParaRPr lang="en-US" dirty="0"/>
          </a:p>
        </p:txBody>
      </p:sp>
      <p:grpSp>
        <p:nvGrpSpPr>
          <p:cNvPr id="9" name="Top Right"/>
          <p:cNvGrpSpPr/>
          <p:nvPr userDrawn="1"/>
        </p:nvGrpSpPr>
        <p:grpSpPr>
          <a:xfrm flipH="1">
            <a:off x="10154652" y="-8827"/>
            <a:ext cx="2037346" cy="3747453"/>
            <a:chOff x="10849" y="15178"/>
            <a:chExt cx="2198951" cy="3331254"/>
          </a:xfrm>
        </p:grpSpPr>
        <p:sp>
          <p:nvSpPr>
            <p:cNvPr id="12" name="Freeform: Shape 10"/>
            <p:cNvSpPr/>
            <p:nvPr/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13" name="Freeform: Shape 11"/>
            <p:cNvSpPr/>
            <p:nvPr/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14" name="Freeform: Shape 12"/>
            <p:cNvSpPr/>
            <p:nvPr/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15" name="Freeform: Shape 13"/>
            <p:cNvSpPr/>
            <p:nvPr/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16" name="Freeform: Shape 14"/>
            <p:cNvSpPr/>
            <p:nvPr/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17" name="Freeform: Shape 15"/>
            <p:cNvSpPr/>
            <p:nvPr/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18" name="Freeform: Shape 16"/>
            <p:cNvSpPr/>
            <p:nvPr/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</p:grp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381000"/>
            <a:ext cx="10972800" cy="1325563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Bottom Right"/>
          <p:cNvGrpSpPr/>
          <p:nvPr userDrawn="1"/>
        </p:nvGrpSpPr>
        <p:grpSpPr>
          <a:xfrm>
            <a:off x="7993448" y="3278144"/>
            <a:ext cx="4211600" cy="3581399"/>
            <a:chOff x="7980400" y="3276601"/>
            <a:chExt cx="4211600" cy="3581399"/>
          </a:xfrm>
        </p:grpSpPr>
        <p:grpSp>
          <p:nvGrpSpPr>
            <p:cNvPr id="7" name="Graphic 157"/>
            <p:cNvGrpSpPr/>
            <p:nvPr/>
          </p:nvGrpSpPr>
          <p:grpSpPr>
            <a:xfrm>
              <a:off x="8662740" y="3276601"/>
              <a:ext cx="3529260" cy="3581397"/>
              <a:chOff x="4114800" y="1423987"/>
              <a:chExt cx="3961542" cy="4007547"/>
            </a:xfrm>
            <a:noFill/>
          </p:grpSpPr>
          <p:sp>
            <p:nvSpPr>
              <p:cNvPr id="9" name="Freeform: Shape 24"/>
              <p:cNvSpPr/>
              <p:nvPr/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rtl="0"/>
                <a:endParaRPr lang="en-GB" noProof="0" dirty="0"/>
              </a:p>
            </p:txBody>
          </p:sp>
          <p:sp>
            <p:nvSpPr>
              <p:cNvPr id="10" name="Freeform: Shape 25"/>
              <p:cNvSpPr/>
              <p:nvPr/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rtl="0"/>
                <a:endParaRPr lang="en-GB" noProof="0" dirty="0"/>
              </a:p>
            </p:txBody>
          </p:sp>
          <p:sp>
            <p:nvSpPr>
              <p:cNvPr id="11" name="Freeform: Shape 26"/>
              <p:cNvSpPr/>
              <p:nvPr/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rtl="0"/>
                <a:endParaRPr lang="en-GB" noProof="0" dirty="0"/>
              </a:p>
            </p:txBody>
          </p:sp>
          <p:sp>
            <p:nvSpPr>
              <p:cNvPr id="12" name="Freeform: Shape 30"/>
              <p:cNvSpPr/>
              <p:nvPr/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rtl="0"/>
                <a:endParaRPr lang="en-GB" noProof="0" dirty="0"/>
              </a:p>
            </p:txBody>
          </p:sp>
          <p:sp>
            <p:nvSpPr>
              <p:cNvPr id="13" name="Freeform: Shape 31"/>
              <p:cNvSpPr/>
              <p:nvPr/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rtl="0"/>
                <a:endParaRPr lang="en-GB" noProof="0" dirty="0"/>
              </a:p>
            </p:txBody>
          </p:sp>
          <p:sp>
            <p:nvSpPr>
              <p:cNvPr id="14" name="Freeform: Shape 32"/>
              <p:cNvSpPr/>
              <p:nvPr/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rtl="0"/>
                <a:endParaRPr lang="en-GB" noProof="0" dirty="0"/>
              </a:p>
            </p:txBody>
          </p:sp>
          <p:sp>
            <p:nvSpPr>
              <p:cNvPr id="15" name="Freeform: Shape 36"/>
              <p:cNvSpPr/>
              <p:nvPr/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rtl="0"/>
                <a:endParaRPr lang="en-GB" noProof="0" dirty="0"/>
              </a:p>
            </p:txBody>
          </p:sp>
        </p:grpSp>
        <p:sp>
          <p:nvSpPr>
            <p:cNvPr id="8" name="Freeform: Shape 23"/>
            <p:cNvSpPr/>
            <p:nvPr/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endParaRPr lang="en-GB" noProof="0" dirty="0"/>
            </a:p>
          </p:txBody>
        </p:sp>
      </p:grpSp>
      <p:cxnSp>
        <p:nvCxnSpPr>
          <p:cNvPr id="17" name="Straight Connector 16"/>
          <p:cNvCxnSpPr/>
          <p:nvPr userDrawn="1"/>
        </p:nvCxnSpPr>
        <p:spPr>
          <a:xfrm>
            <a:off x="838200" y="3492029"/>
            <a:ext cx="10458249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841248" y="2331720"/>
            <a:ext cx="2286000" cy="45720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  <a:endParaRPr lang="en-US" dirty="0"/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956048" y="2331720"/>
            <a:ext cx="2286000" cy="45720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  <a:endParaRPr lang="en-US" dirty="0"/>
          </a:p>
        </p:txBody>
      </p:sp>
      <p:sp>
        <p:nvSpPr>
          <p:cNvPr id="24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9061704" y="2331720"/>
            <a:ext cx="2286000" cy="45720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1069848" y="2825496"/>
            <a:ext cx="1828800" cy="310896"/>
          </a:xfrm>
        </p:spPr>
        <p:txBody>
          <a:bodyPr anchor="ctr" anchorCtr="1">
            <a:noAutofit/>
          </a:bodyPr>
          <a:lstStyle>
            <a:lvl1pPr marL="0" indent="0" algn="ctr">
              <a:buNone/>
              <a:defRPr sz="1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CLICK ADD TITLE</a:t>
            </a:r>
            <a:endParaRPr lang="en-US" dirty="0"/>
          </a:p>
        </p:txBody>
      </p:sp>
      <p:sp>
        <p:nvSpPr>
          <p:cNvPr id="23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5175504" y="2816352"/>
            <a:ext cx="1828800" cy="310896"/>
          </a:xfrm>
        </p:spPr>
        <p:txBody>
          <a:bodyPr anchor="ctr" anchorCtr="1">
            <a:noAutofit/>
          </a:bodyPr>
          <a:lstStyle>
            <a:lvl1pPr marL="0" indent="0" algn="ctr">
              <a:buNone/>
              <a:defRPr sz="14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CLICK ADD TITLE</a:t>
            </a:r>
            <a:endParaRPr lang="en-US" dirty="0"/>
          </a:p>
        </p:txBody>
      </p:sp>
      <p:sp>
        <p:nvSpPr>
          <p:cNvPr id="25" name="Text Placehold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9281160" y="2825496"/>
            <a:ext cx="1828800" cy="310896"/>
          </a:xfrm>
        </p:spPr>
        <p:txBody>
          <a:bodyPr anchor="ctr" anchorCtr="1">
            <a:noAutofit/>
          </a:bodyPr>
          <a:lstStyle>
            <a:lvl1pPr marL="0" indent="0" algn="ctr">
              <a:buNone/>
              <a:defRPr sz="14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CLICK ADD TITLE</a:t>
            </a:r>
            <a:endParaRPr lang="en-US" dirty="0"/>
          </a:p>
        </p:txBody>
      </p:sp>
      <p:sp>
        <p:nvSpPr>
          <p:cNvPr id="27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3127248" y="3895344"/>
            <a:ext cx="1828800" cy="310896"/>
          </a:xfrm>
        </p:spPr>
        <p:txBody>
          <a:bodyPr anchor="ctr" anchorCtr="1">
            <a:noAutofit/>
          </a:bodyPr>
          <a:lstStyle>
            <a:lvl1pPr marL="0" indent="0" algn="ctr">
              <a:buNone/>
              <a:defRPr sz="1400" b="1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CLICK ADD TITLE</a:t>
            </a:r>
            <a:endParaRPr lang="en-US" dirty="0"/>
          </a:p>
        </p:txBody>
      </p:sp>
      <p:sp>
        <p:nvSpPr>
          <p:cNvPr id="29" name="Text Placeholder 20"/>
          <p:cNvSpPr>
            <a:spLocks noGrp="1"/>
          </p:cNvSpPr>
          <p:nvPr>
            <p:ph type="body" sz="quarter" idx="22" hasCustomPrompt="1"/>
          </p:nvPr>
        </p:nvSpPr>
        <p:spPr>
          <a:xfrm>
            <a:off x="7232904" y="3895344"/>
            <a:ext cx="1828800" cy="310896"/>
          </a:xfrm>
        </p:spPr>
        <p:txBody>
          <a:bodyPr anchor="ctr" anchorCtr="1">
            <a:noAutofit/>
          </a:bodyPr>
          <a:lstStyle>
            <a:lvl1pPr marL="0" indent="0" algn="ctr">
              <a:buNone/>
              <a:defRPr sz="14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CLICK ADD TITLE</a:t>
            </a:r>
            <a:endParaRPr lang="en-US" dirty="0"/>
          </a:p>
        </p:txBody>
      </p:sp>
      <p:sp>
        <p:nvSpPr>
          <p:cNvPr id="26" name="Text Placeholder 18"/>
          <p:cNvSpPr>
            <a:spLocks noGrp="1"/>
          </p:cNvSpPr>
          <p:nvPr>
            <p:ph type="body" sz="quarter" idx="19" hasCustomPrompt="1"/>
          </p:nvPr>
        </p:nvSpPr>
        <p:spPr>
          <a:xfrm>
            <a:off x="2898648" y="4206240"/>
            <a:ext cx="2286000" cy="45720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  <a:endParaRPr lang="en-US" dirty="0"/>
          </a:p>
        </p:txBody>
      </p:sp>
      <p:sp>
        <p:nvSpPr>
          <p:cNvPr id="28" name="Text Placeholder 18"/>
          <p:cNvSpPr>
            <a:spLocks noGrp="1"/>
          </p:cNvSpPr>
          <p:nvPr>
            <p:ph type="body" sz="quarter" idx="21" hasCustomPrompt="1"/>
          </p:nvPr>
        </p:nvSpPr>
        <p:spPr>
          <a:xfrm>
            <a:off x="6986016" y="4206240"/>
            <a:ext cx="2286000" cy="45720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3280" y="365125"/>
            <a:ext cx="8353426" cy="132556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82963" y="1681163"/>
            <a:ext cx="2514600" cy="823912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600" b="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82963" y="2505075"/>
            <a:ext cx="2514600" cy="3474720"/>
          </a:xfrm>
        </p:spPr>
        <p:txBody>
          <a:bodyPr>
            <a:normAutofit/>
          </a:bodyPr>
          <a:lstStyle>
            <a:lvl1pPr>
              <a:lnSpc>
                <a:spcPts val="2400"/>
              </a:lnSpc>
              <a:defRPr sz="1600"/>
            </a:lvl1pPr>
            <a:lvl2pPr>
              <a:lnSpc>
                <a:spcPts val="2400"/>
              </a:lnSpc>
              <a:defRPr sz="1600"/>
            </a:lvl2pPr>
            <a:lvl3pPr>
              <a:lnSpc>
                <a:spcPts val="2400"/>
              </a:lnSpc>
              <a:defRPr sz="1600"/>
            </a:lvl3pPr>
            <a:lvl4pPr>
              <a:lnSpc>
                <a:spcPts val="2400"/>
              </a:lnSpc>
              <a:defRPr sz="1600"/>
            </a:lvl4pPr>
            <a:lvl5pPr>
              <a:lnSpc>
                <a:spcPts val="24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0156" y="1681163"/>
            <a:ext cx="2514600" cy="823912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600" b="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4125" y="2505075"/>
            <a:ext cx="2514600" cy="3474720"/>
          </a:xfrm>
        </p:spPr>
        <p:txBody>
          <a:bodyPr>
            <a:normAutofit/>
          </a:bodyPr>
          <a:lstStyle>
            <a:lvl1pPr>
              <a:lnSpc>
                <a:spcPts val="2400"/>
              </a:lnSpc>
              <a:defRPr sz="1600"/>
            </a:lvl1pPr>
            <a:lvl2pPr>
              <a:lnSpc>
                <a:spcPts val="2400"/>
              </a:lnSpc>
              <a:defRPr sz="1600"/>
            </a:lvl2pPr>
            <a:lvl3pPr>
              <a:lnSpc>
                <a:spcPts val="2400"/>
              </a:lnSpc>
              <a:defRPr sz="1600"/>
            </a:lvl3pPr>
            <a:lvl4pPr>
              <a:lnSpc>
                <a:spcPts val="2400"/>
              </a:lnSpc>
              <a:defRPr sz="1600"/>
            </a:lvl4pPr>
            <a:lvl5pPr>
              <a:lnSpc>
                <a:spcPts val="24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9277350" y="1700213"/>
            <a:ext cx="2514600" cy="823912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600" b="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5"/>
          </p:nvPr>
        </p:nvSpPr>
        <p:spPr>
          <a:xfrm>
            <a:off x="9277350" y="2524125"/>
            <a:ext cx="2514600" cy="3474720"/>
          </a:xfrm>
        </p:spPr>
        <p:txBody>
          <a:bodyPr>
            <a:normAutofit/>
          </a:bodyPr>
          <a:lstStyle>
            <a:lvl1pPr>
              <a:lnSpc>
                <a:spcPts val="2400"/>
              </a:lnSpc>
              <a:defRPr sz="1600"/>
            </a:lvl1pPr>
            <a:lvl2pPr>
              <a:lnSpc>
                <a:spcPts val="2400"/>
              </a:lnSpc>
              <a:defRPr sz="1600"/>
            </a:lvl2pPr>
            <a:lvl3pPr>
              <a:lnSpc>
                <a:spcPts val="2400"/>
              </a:lnSpc>
              <a:defRPr sz="1600"/>
            </a:lvl3pPr>
            <a:lvl4pPr>
              <a:lnSpc>
                <a:spcPts val="2400"/>
              </a:lnSpc>
              <a:defRPr sz="1600"/>
            </a:lvl4pPr>
            <a:lvl5pPr>
              <a:lnSpc>
                <a:spcPts val="24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</a:fld>
            <a:endParaRPr lang="en-US" dirty="0"/>
          </a:p>
        </p:txBody>
      </p:sp>
      <p:grpSp>
        <p:nvGrpSpPr>
          <p:cNvPr id="14" name="Top Right"/>
          <p:cNvGrpSpPr/>
          <p:nvPr userDrawn="1"/>
        </p:nvGrpSpPr>
        <p:grpSpPr>
          <a:xfrm>
            <a:off x="10849" y="-1"/>
            <a:ext cx="3877660" cy="5906585"/>
            <a:chOff x="10849" y="-3086"/>
            <a:chExt cx="2198951" cy="3349518"/>
          </a:xfrm>
        </p:grpSpPr>
        <p:sp>
          <p:nvSpPr>
            <p:cNvPr id="15" name="Freeform: Shape 9"/>
            <p:cNvSpPr/>
            <p:nvPr/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n-GB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6" name="Freeform: Shape 10"/>
            <p:cNvSpPr/>
            <p:nvPr/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17" name="Freeform: Shape 11"/>
            <p:cNvSpPr/>
            <p:nvPr/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18" name="Freeform: Shape 12"/>
            <p:cNvSpPr/>
            <p:nvPr/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19" name="Freeform: Shape 13"/>
            <p:cNvSpPr/>
            <p:nvPr/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20" name="Freeform: Shape 14"/>
            <p:cNvSpPr/>
            <p:nvPr/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21" name="Freeform: Shape 15"/>
            <p:cNvSpPr/>
            <p:nvPr/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22" name="Freeform: Shape 16"/>
            <p:cNvSpPr/>
            <p:nvPr/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</p:grp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1248" y="2606040"/>
            <a:ext cx="3924300" cy="1325563"/>
          </a:xfrm>
        </p:spPr>
        <p:txBody>
          <a:bodyPr>
            <a:noAutofit/>
          </a:bodyPr>
          <a:lstStyle>
            <a:lvl1pPr>
              <a:defRPr sz="3600" baseline="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41248" y="4105656"/>
            <a:ext cx="2552700" cy="2066071"/>
          </a:xfrm>
        </p:spPr>
        <p:txBody>
          <a:bodyPr>
            <a:normAutofit/>
          </a:bodyPr>
          <a:lstStyle>
            <a:lvl1pPr marL="0" indent="0">
              <a:lnSpc>
                <a:spcPts val="2200"/>
              </a:lnSpc>
              <a:buNone/>
              <a:defRPr sz="1600"/>
            </a:lvl1pPr>
            <a:lvl2pPr marL="457200" indent="0">
              <a:lnSpc>
                <a:spcPts val="2200"/>
              </a:lnSpc>
              <a:buNone/>
              <a:defRPr sz="1600"/>
            </a:lvl2pPr>
            <a:lvl3pPr marL="914400" indent="0">
              <a:lnSpc>
                <a:spcPts val="2200"/>
              </a:lnSpc>
              <a:buNone/>
              <a:defRPr sz="1600"/>
            </a:lvl3pPr>
            <a:lvl4pPr marL="1371600" indent="0">
              <a:lnSpc>
                <a:spcPts val="2200"/>
              </a:lnSpc>
              <a:buNone/>
              <a:defRPr sz="1600"/>
            </a:lvl4pPr>
            <a:lvl5pPr marL="1828800" indent="0">
              <a:lnSpc>
                <a:spcPts val="22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6"/>
          <p:cNvSpPr>
            <a:spLocks noGrp="1"/>
          </p:cNvSpPr>
          <p:nvPr>
            <p:ph type="dt" sz="half" idx="17"/>
          </p:nvPr>
        </p:nvSpPr>
        <p:spPr>
          <a:xfrm>
            <a:off x="841248" y="6356350"/>
            <a:ext cx="1828800" cy="365125"/>
          </a:xfrm>
        </p:spPr>
        <p:txBody>
          <a:bodyPr/>
          <a:lstStyle/>
          <a:p>
            <a:r>
              <a:rPr lang="en-US" dirty="0"/>
              <a:t>20XX</a:t>
            </a:r>
            <a:endParaRPr lang="en-US" dirty="0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4"/>
          </p:nvPr>
        </p:nvSpPr>
        <p:spPr>
          <a:xfrm>
            <a:off x="3157232" y="6356350"/>
            <a:ext cx="27432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Presentation title</a:t>
            </a:r>
            <a:endParaRPr lang="en-US" dirty="0"/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6092952" y="0"/>
            <a:ext cx="6099048" cy="6858000"/>
          </a:xfrm>
          <a:solidFill>
            <a:schemeClr val="accent5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6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94A09A9-5501-47C1-A89A-A340965A2BE2}" type="slidenum">
              <a:rPr lang="en-US" smtClean="0"/>
            </a:fld>
            <a:endParaRPr lang="en-US" dirty="0"/>
          </a:p>
        </p:txBody>
      </p:sp>
      <p:grpSp>
        <p:nvGrpSpPr>
          <p:cNvPr id="14" name="Top Right"/>
          <p:cNvGrpSpPr/>
          <p:nvPr userDrawn="1"/>
        </p:nvGrpSpPr>
        <p:grpSpPr>
          <a:xfrm>
            <a:off x="10850" y="-1"/>
            <a:ext cx="2768446" cy="4486275"/>
            <a:chOff x="10849" y="-3086"/>
            <a:chExt cx="2198951" cy="3349518"/>
          </a:xfrm>
        </p:grpSpPr>
        <p:sp>
          <p:nvSpPr>
            <p:cNvPr id="15" name="Freeform: Shape 9"/>
            <p:cNvSpPr/>
            <p:nvPr/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n-GB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6" name="Freeform: Shape 10"/>
            <p:cNvSpPr/>
            <p:nvPr/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17" name="Freeform: Shape 11"/>
            <p:cNvSpPr/>
            <p:nvPr/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18" name="Freeform: Shape 12"/>
            <p:cNvSpPr/>
            <p:nvPr/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19" name="Freeform: Shape 13"/>
            <p:cNvSpPr/>
            <p:nvPr/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20" name="Freeform: Shape 14"/>
            <p:cNvSpPr/>
            <p:nvPr/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21" name="Freeform: Shape 15"/>
            <p:cNvSpPr/>
            <p:nvPr/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22" name="Freeform: Shape 16"/>
            <p:cNvSpPr/>
            <p:nvPr/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0A34-BEA3-4580-BE44-BCFA57164962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A58C-7A94-4A2C-8935-54AC35E030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0A34-BEA3-4580-BE44-BCFA57164962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A58C-7A94-4A2C-8935-54AC35E030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0A34-BEA3-4580-BE44-BCFA57164962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A58C-7A94-4A2C-8935-54AC35E030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0A34-BEA3-4580-BE44-BCFA57164962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A58C-7A94-4A2C-8935-54AC35E030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0A34-BEA3-4580-BE44-BCFA57164962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A58C-7A94-4A2C-8935-54AC35E030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0A34-BEA3-4580-BE44-BCFA57164962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A58C-7A94-4A2C-8935-54AC35E030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0A34-BEA3-4580-BE44-BCFA57164962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6A58C-7A94-4A2C-8935-54AC35E030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9" Type="http://schemas.openxmlformats.org/officeDocument/2006/relationships/theme" Target="../theme/theme1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20A34-BEA3-4580-BE44-BCFA57164962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6A58C-7A94-4A2C-8935-54AC35E03009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b="1">
                <a:solidFill>
                  <a:srgbClr val="FF0000"/>
                </a:solidFill>
              </a:rPr>
              <a:t>AGENDA FOR TODAY’S MEET -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1770"/>
            <a:ext cx="10515600" cy="4351338"/>
          </a:xfrm>
        </p:spPr>
        <p:txBody>
          <a:bodyPr>
            <a:normAutofit fontScale="90000" lnSpcReduction="20000"/>
          </a:bodyPr>
          <a:p>
            <a:pPr marL="457200" indent="-457200">
              <a:buFont typeface="+mj-lt"/>
              <a:buAutoNum type="arabicPeriod"/>
            </a:pPr>
            <a:r>
              <a:rPr lang="en-US"/>
              <a:t>Introduction </a:t>
            </a:r>
            <a:endParaRPr lang="en-US"/>
          </a:p>
          <a:p>
            <a:pPr marL="457200" indent="-457200">
              <a:buFont typeface="+mj-lt"/>
              <a:buAutoNum type="arabicPeriod"/>
            </a:pPr>
            <a:r>
              <a:rPr lang="en-US"/>
              <a:t>Banner</a:t>
            </a:r>
            <a:endParaRPr lang="en-US"/>
          </a:p>
          <a:p>
            <a:pPr marL="457200" indent="-457200">
              <a:buFont typeface="+mj-lt"/>
              <a:buAutoNum type="arabicPeriod"/>
            </a:pPr>
            <a:r>
              <a:rPr lang="en-US"/>
              <a:t>Invited Speakers</a:t>
            </a:r>
            <a:endParaRPr lang="en-US"/>
          </a:p>
          <a:p>
            <a:pPr marL="457200" indent="-457200">
              <a:buFont typeface="+mj-lt"/>
              <a:buAutoNum type="arabicPeriod"/>
            </a:pPr>
            <a:r>
              <a:rPr lang="en-US"/>
              <a:t>Other events 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 sz="2800">
                <a:sym typeface="+mn-ea"/>
              </a:rPr>
              <a:t>Poster competition</a:t>
            </a:r>
            <a:endParaRPr lang="en-US" sz="2800"/>
          </a:p>
          <a:p>
            <a:pPr lvl="1">
              <a:buFont typeface="Wingdings" panose="05000000000000000000" charset="0"/>
              <a:buChar char="Ø"/>
            </a:pPr>
            <a:r>
              <a:rPr lang="en-US" sz="2800">
                <a:sym typeface="+mn-ea"/>
              </a:rPr>
              <a:t>Tree plantation</a:t>
            </a:r>
            <a:endParaRPr lang="en-US" sz="2800"/>
          </a:p>
          <a:p>
            <a:pPr lvl="1">
              <a:buFont typeface="Wingdings" panose="05000000000000000000" charset="0"/>
              <a:buChar char="Ø"/>
            </a:pPr>
            <a:r>
              <a:rPr lang="en-US" sz="2800">
                <a:sym typeface="+mn-ea"/>
              </a:rPr>
              <a:t>Essay Competition</a:t>
            </a:r>
            <a:endParaRPr lang="en-US" sz="2800"/>
          </a:p>
          <a:p>
            <a:pPr lvl="1">
              <a:buFont typeface="Wingdings" panose="05000000000000000000" charset="0"/>
              <a:buChar char="Ø"/>
            </a:pPr>
            <a:r>
              <a:rPr lang="en-US" sz="2800">
                <a:sym typeface="+mn-ea"/>
              </a:rPr>
              <a:t>Slogan Competition</a:t>
            </a:r>
            <a:endParaRPr lang="en-US" sz="2800"/>
          </a:p>
          <a:p>
            <a:pPr lvl="1">
              <a:buFont typeface="Wingdings" panose="05000000000000000000" charset="0"/>
              <a:buChar char="Ø"/>
            </a:pPr>
            <a:r>
              <a:rPr lang="en-US" sz="2800">
                <a:sym typeface="+mn-ea"/>
              </a:rPr>
              <a:t>Drawing competition</a:t>
            </a:r>
            <a:endParaRPr lang="en-US"/>
          </a:p>
          <a:p>
            <a:pPr marL="371475" indent="-371475">
              <a:buFont typeface="+mj-lt"/>
              <a:buAutoNum type="arabicPeriod"/>
            </a:pPr>
            <a:r>
              <a:rPr lang="en-US" sz="2800">
                <a:sym typeface="+mn-ea"/>
              </a:rPr>
              <a:t>ICS Assure + Saanidhaanam to join and help us to do tree plantation at  Palghar</a:t>
            </a:r>
            <a:endParaRPr lang="en-US" sz="2800">
              <a:sym typeface="+mn-ea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>
                <a:sym typeface="+mn-ea"/>
              </a:rPr>
              <a:t>Association to join us.</a:t>
            </a:r>
            <a:endParaRPr lang="en-US" sz="2800"/>
          </a:p>
          <a:p>
            <a:pPr marL="457200" indent="-457200"/>
            <a:endParaRPr lang="en-US"/>
          </a:p>
          <a:p>
            <a:pPr lvl="1">
              <a:buFont typeface="Wingdings" panose="05000000000000000000" charset="0"/>
              <a:buChar char="Ø"/>
            </a:pPr>
            <a:endParaRPr lang="en-US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/>
              <a:t>Title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ctr">
              <a:buNone/>
            </a:pPr>
            <a:r>
              <a:rPr lang="en-US" sz="5400">
                <a:solidFill>
                  <a:srgbClr val="FF0000"/>
                </a:solidFill>
              </a:rPr>
              <a:t>Eco sensibility for sustainability</a:t>
            </a:r>
            <a:endParaRPr lang="en-US" sz="5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 descr="Banner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688715" y="193675"/>
            <a:ext cx="4532630" cy="64122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301</Words>
  <Application>WPS Presentation</Application>
  <PresentationFormat>Widescreen</PresentationFormat>
  <Paragraphs>20</Paragraphs>
  <Slides>3</Slides>
  <Notes>24</Notes>
  <HiddenSlides>0</HiddenSlides>
  <MMClips>12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5" baseType="lpstr">
      <vt:lpstr>Arial</vt:lpstr>
      <vt:lpstr>SimSun</vt:lpstr>
      <vt:lpstr>Wingdings</vt:lpstr>
      <vt:lpstr>Constantia</vt:lpstr>
      <vt:lpstr>AvenirNext LT Pro Medium</vt:lpstr>
      <vt:lpstr>Calibri</vt:lpstr>
      <vt:lpstr>Microsoft YaHei</vt:lpstr>
      <vt:lpstr>Arial Unicode MS</vt:lpstr>
      <vt:lpstr>Calibri Light</vt:lpstr>
      <vt:lpstr>Yu Gothic UI</vt:lpstr>
      <vt:lpstr>Wingdings</vt:lpstr>
      <vt:lpstr>Office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vivek yadav</dc:creator>
  <cp:lastModifiedBy>Shushma</cp:lastModifiedBy>
  <cp:revision>323</cp:revision>
  <dcterms:created xsi:type="dcterms:W3CDTF">2021-06-03T01:55:00Z</dcterms:created>
  <dcterms:modified xsi:type="dcterms:W3CDTF">2023-05-10T12:21:21Z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1033-11.2.0.11537</vt:lpwstr>
  </property>
  <property fmtid="{D5CDD505-2E9C-101B-9397-08002B2CF9AE}" pid="3" name="ICV">
    <vt:lpwstr>BFF04EE77E694909ABFEF0808F4A9227</vt:lpwstr>
  </property>
</Properties>
</file>